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2"/>
  </p:notesMasterIdLst>
  <p:sldIdLst>
    <p:sldId id="256" r:id="rId2"/>
    <p:sldId id="354" r:id="rId3"/>
    <p:sldId id="340" r:id="rId4"/>
    <p:sldId id="290" r:id="rId5"/>
    <p:sldId id="341" r:id="rId6"/>
    <p:sldId id="342" r:id="rId7"/>
    <p:sldId id="368" r:id="rId8"/>
    <p:sldId id="343" r:id="rId9"/>
    <p:sldId id="359" r:id="rId10"/>
    <p:sldId id="297" r:id="rId11"/>
    <p:sldId id="344" r:id="rId12"/>
    <p:sldId id="370" r:id="rId13"/>
    <p:sldId id="345" r:id="rId14"/>
    <p:sldId id="346" r:id="rId15"/>
    <p:sldId id="347" r:id="rId16"/>
    <p:sldId id="348" r:id="rId17"/>
    <p:sldId id="357" r:id="rId18"/>
    <p:sldId id="349" r:id="rId19"/>
    <p:sldId id="350" r:id="rId20"/>
    <p:sldId id="358" r:id="rId21"/>
    <p:sldId id="351" r:id="rId22"/>
    <p:sldId id="355" r:id="rId23"/>
    <p:sldId id="369" r:id="rId24"/>
    <p:sldId id="356" r:id="rId25"/>
    <p:sldId id="360" r:id="rId26"/>
    <p:sldId id="361" r:id="rId27"/>
    <p:sldId id="362" r:id="rId28"/>
    <p:sldId id="363" r:id="rId29"/>
    <p:sldId id="365" r:id="rId30"/>
    <p:sldId id="367" r:id="rId31"/>
  </p:sldIdLst>
  <p:sldSz cx="9144000" cy="5143500" type="screen16x9"/>
  <p:notesSz cx="6858000" cy="9144000"/>
  <p:embeddedFontLst>
    <p:embeddedFont>
      <p:font typeface="Kulim Park" panose="020B0604020202020204" charset="0"/>
      <p:regular r:id="rId33"/>
      <p:bold r:id="rId34"/>
      <p:italic r:id="rId35"/>
      <p:boldItalic r:id="rId36"/>
    </p:embeddedFont>
    <p:embeddedFont>
      <p:font typeface="Comfortaa" panose="020B0604020202020204" charset="0"/>
      <p:regular r:id="rId37"/>
      <p:bold r:id="rId38"/>
    </p:embeddedFont>
    <p:embeddedFont>
      <p:font typeface="Kulim Park SemiBold" panose="020B0604020202020204" charset="0"/>
      <p:regular r:id="rId39"/>
      <p:bold r:id="rId40"/>
      <p:italic r:id="rId41"/>
      <p:boldItalic r:id="rId42"/>
    </p:embeddedFont>
    <p:embeddedFont>
      <p:font typeface="Manrope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578E9D-F0B7-4B5B-8ED9-5C69FB488F99}">
  <a:tblStyle styleId="{A8578E9D-F0B7-4B5B-8ED9-5C69FB488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B290FE-A63A-42EB-8B31-A2909984F4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50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32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2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4dc3920d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4dc3920d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0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-813319" flipH="1">
            <a:off x="4432698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-8823147" flipH="1">
            <a:off x="5492915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649785" flipH="1">
            <a:off x="3942880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1244193" flipH="1">
            <a:off x="-2695083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9555807" flipH="1">
            <a:off x="7511217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 rot="-3394465">
            <a:off x="-3638445" y="46118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/>
          <p:nvPr/>
        </p:nvSpPr>
        <p:spPr>
          <a:xfrm flipH="1">
            <a:off x="-5015862" y="-4052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/>
          <p:nvPr/>
        </p:nvSpPr>
        <p:spPr>
          <a:xfrm rot="-3052073" flipH="1">
            <a:off x="-4888312" y="1110880"/>
            <a:ext cx="7826119" cy="287786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649760">
            <a:off x="-4262669" y="1892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813319" flipH="1">
            <a:off x="4754300" y="-2305086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 rot="10285603" flipH="1">
            <a:off x="4790126" y="3666917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4726292" flipH="1">
            <a:off x="5414633" y="2626082"/>
            <a:ext cx="7826019" cy="287782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0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7" r:id="rId6"/>
    <p:sldLayoutId id="2147483694" r:id="rId7"/>
    <p:sldLayoutId id="2147483695" r:id="rId8"/>
    <p:sldLayoutId id="2147483696" r:id="rId9"/>
    <p:sldLayoutId id="21474836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>
            <a:spLocks noGrp="1"/>
          </p:cNvSpPr>
          <p:nvPr>
            <p:ph type="ctrTitle"/>
          </p:nvPr>
        </p:nvSpPr>
        <p:spPr>
          <a:xfrm>
            <a:off x="722950" y="692226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  <a:t>BÁO CÁO </a:t>
            </a:r>
            <a:br>
              <a:rPr lang="vi-VN" sz="4400"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</a:br>
            <a:r>
              <a:rPr lang="vi-V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  <a:t>MOVIE WEBSITE PROJECT </a:t>
            </a:r>
            <a:endParaRPr sz="2400" b="1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Kulim Park"/>
              <a:cs typeface="Times New Roman" panose="02020603050405020304" pitchFamily="18" charset="0"/>
              <a:sym typeface="Kulim Park"/>
            </a:endParaRPr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1"/>
          </p:nvPr>
        </p:nvSpPr>
        <p:spPr>
          <a:xfrm>
            <a:off x="1962550" y="4029965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Sinh viên thực hiện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B2111949 - Ngô Thụy Thanh Tâm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B2111959 – Nguyễn Thị Hoài Thương</a:t>
            </a:r>
            <a:endParaRPr sz="180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2462" y="2796629"/>
            <a:ext cx="5552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latin typeface="+mj-lt"/>
              </a:rPr>
              <a:t>Giảng viên hướng dẫn: Thầy Trần Công Án</a:t>
            </a:r>
            <a:endParaRPr lang="en-US" sz="200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8"/>
          <p:cNvSpPr txBox="1">
            <a:spLocks noGrp="1"/>
          </p:cNvSpPr>
          <p:nvPr>
            <p:ph type="title"/>
          </p:nvPr>
        </p:nvSpPr>
        <p:spPr>
          <a:xfrm>
            <a:off x="1039846" y="764499"/>
            <a:ext cx="6912435" cy="3429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>
                <a:latin typeface="+mj-lt"/>
              </a:rPr>
              <a:t>HÌNH CHỤP</a:t>
            </a:r>
            <a:r>
              <a:rPr lang="en" sz="6600">
                <a:latin typeface="+mj-lt"/>
              </a:rPr>
              <a:t> </a:t>
            </a:r>
            <a:r>
              <a:rPr lang="vi-VN" sz="6600">
                <a:latin typeface="+mj-lt"/>
              </a:rPr>
              <a:t/>
            </a:r>
            <a:br>
              <a:rPr lang="vi-VN" sz="6600">
                <a:latin typeface="+mj-lt"/>
              </a:rPr>
            </a:br>
            <a:r>
              <a:rPr lang="vi-VN" sz="6600">
                <a:solidFill>
                  <a:schemeClr val="dk2"/>
                </a:solidFill>
                <a:latin typeface="+mj-lt"/>
              </a:rPr>
              <a:t>CÁC GIAO DIỆN</a:t>
            </a:r>
            <a:endParaRPr sz="6600">
              <a:solidFill>
                <a:schemeClr val="dk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4" y="414997"/>
            <a:ext cx="8423839" cy="44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Giao diện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  <a:sym typeface="Manrope"/>
              </a:rPr>
              <a:t>h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iển thị tất cả các phim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346"/>
          <a:stretch/>
        </p:blipFill>
        <p:spPr>
          <a:xfrm>
            <a:off x="559190" y="542990"/>
            <a:ext cx="8026348" cy="43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lvl="0" algn="l"/>
            <a:r>
              <a:rPr lang="en-US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2. 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h</a:t>
            </a:r>
            <a:r>
              <a:rPr lang="en-US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iển thị phim theo thể loại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82"/>
          <a:stretch/>
        </p:blipFill>
        <p:spPr>
          <a:xfrm>
            <a:off x="523585" y="541990"/>
            <a:ext cx="8051140" cy="42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3. Giao diện tìm kiếm phim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029"/>
          <a:stretch/>
        </p:blipFill>
        <p:spPr>
          <a:xfrm>
            <a:off x="609099" y="547000"/>
            <a:ext cx="8139305" cy="4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30340" cy="482030"/>
          </a:xfrm>
        </p:spPr>
        <p:txBody>
          <a:bodyPr/>
          <a:lstStyle/>
          <a:p>
            <a:pPr lvl="0"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4. Giao diện khi thêm phim vào danh sách yêu thích theo tài khoản người dùng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604"/>
          <a:stretch/>
        </p:blipFill>
        <p:spPr>
          <a:xfrm>
            <a:off x="1308202" y="482030"/>
            <a:ext cx="6644264" cy="3565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959" y="4208817"/>
            <a:ext cx="3970750" cy="64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53559" cy="482030"/>
          </a:xfrm>
        </p:spPr>
        <p:txBody>
          <a:bodyPr/>
          <a:lstStyle/>
          <a:p>
            <a:pPr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5. Giao diện khi xóa phim khỏi danh sách yêu thích theo tài khoản người dùng (1)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286"/>
          <a:stretch/>
        </p:blipFill>
        <p:spPr>
          <a:xfrm>
            <a:off x="540186" y="543251"/>
            <a:ext cx="8165019" cy="43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53559" cy="482030"/>
          </a:xfrm>
        </p:spPr>
        <p:txBody>
          <a:bodyPr/>
          <a:lstStyle/>
          <a:p>
            <a:pPr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5. Giao diện khi xóa phim khỏi danh sách yêu thích theo tài khoản người dùng (2)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332"/>
          <a:stretch/>
        </p:blipFill>
        <p:spPr>
          <a:xfrm>
            <a:off x="608253" y="578733"/>
            <a:ext cx="8176522" cy="43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6. Giao diện hiển thị danh sách yêu thích theo tài khoản người dùng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293"/>
          <a:stretch/>
        </p:blipFill>
        <p:spPr>
          <a:xfrm>
            <a:off x="483384" y="634992"/>
            <a:ext cx="8210912" cy="43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7. Giao diện chỉnh sửa – cập nhật thông tin tài khoản người dùng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71"/>
          <a:stretch/>
        </p:blipFill>
        <p:spPr>
          <a:xfrm>
            <a:off x="397807" y="482030"/>
            <a:ext cx="8348953" cy="44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8"/>
          <p:cNvSpPr txBox="1">
            <a:spLocks noGrp="1"/>
          </p:cNvSpPr>
          <p:nvPr>
            <p:ph type="title"/>
          </p:nvPr>
        </p:nvSpPr>
        <p:spPr>
          <a:xfrm>
            <a:off x="1039846" y="764499"/>
            <a:ext cx="7351800" cy="3429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>
                <a:latin typeface="+mj-lt"/>
              </a:rPr>
              <a:t>DANH SÁCH</a:t>
            </a:r>
            <a:br>
              <a:rPr lang="vi-VN" sz="6600">
                <a:latin typeface="+mj-lt"/>
              </a:rPr>
            </a:br>
            <a:r>
              <a:rPr lang="vi-VN" sz="6600">
                <a:solidFill>
                  <a:schemeClr val="dk2"/>
                </a:solidFill>
                <a:latin typeface="+mj-lt"/>
              </a:rPr>
              <a:t>CÁC CHỨC NĂNG</a:t>
            </a:r>
            <a:endParaRPr sz="6600">
              <a:solidFill>
                <a:schemeClr val="dk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7. Giao diện chỉnh sửa – cập nhật thông tin tài khoản người dùng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698"/>
          <a:stretch/>
        </p:blipFill>
        <p:spPr>
          <a:xfrm>
            <a:off x="695413" y="600822"/>
            <a:ext cx="7983767" cy="4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8. Giao diện chỉnh sửa – cập nhật mật khẩu người dùng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706"/>
          <a:stretch/>
        </p:blipFill>
        <p:spPr>
          <a:xfrm>
            <a:off x="610275" y="611046"/>
            <a:ext cx="7913168" cy="41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9. Hiển thị thông tin tài khoản người dùng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890"/>
          <a:stretch/>
        </p:blipFill>
        <p:spPr>
          <a:xfrm>
            <a:off x="523239" y="482030"/>
            <a:ext cx="8201905" cy="42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en-US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10</a:t>
            </a:r>
            <a:r>
              <a:rPr lang="vi-VN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. 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 thị </a:t>
            </a:r>
            <a:r>
              <a:rPr lang="en-US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chi tiết phim</a:t>
            </a:r>
            <a:endParaRPr lang="vi-VN" sz="140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68"/>
          <a:stretch/>
        </p:blipFill>
        <p:spPr>
          <a:xfrm>
            <a:off x="447928" y="482030"/>
            <a:ext cx="8298983" cy="42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nhập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B039E-706F-6976-8E3D-C34A564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7" y="690217"/>
            <a:ext cx="8619344" cy="41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5540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truy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cập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quyền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Thêm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Xóa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hoặc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Update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6B5E-4C2E-23D8-081F-64717050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667650"/>
            <a:ext cx="8641830" cy="40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Giao diện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679EF-ABA1-F9D4-47F0-1AB261EE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9" y="854439"/>
            <a:ext cx="8553037" cy="40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5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chỉnh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sửa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2E706-89F0-88D7-C633-3B9097EE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7" y="570370"/>
            <a:ext cx="8896662" cy="42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5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xóa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051EE-D1E0-9B99-E883-5104320A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482030"/>
            <a:ext cx="8911652" cy="44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3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9C201-1938-C55A-6380-99D56389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5" y="482030"/>
            <a:ext cx="8244589" cy="43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2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3887344131"/>
              </p:ext>
            </p:extLst>
          </p:nvPr>
        </p:nvGraphicFramePr>
        <p:xfrm>
          <a:off x="766287" y="1401665"/>
          <a:ext cx="7736254" cy="2479855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7736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7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20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người dùng (user) và quản trị viên (admin)</a:t>
                      </a:r>
                      <a:endParaRPr sz="20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5860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Đăng</a:t>
                      </a:r>
                      <a:r>
                        <a:rPr lang="vi-VN" sz="20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ký tài khoản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2. Đăng</a:t>
                      </a:r>
                      <a:r>
                        <a:rPr lang="vi-VN" sz="20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nhập</a:t>
                      </a:r>
                      <a:endParaRPr lang="vi-VN"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245464"/>
                  </a:ext>
                </a:extLst>
              </a:tr>
              <a:tr h="586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0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 Đăng</a:t>
                      </a:r>
                      <a:r>
                        <a:rPr lang="vi-VN" sz="20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xuất</a:t>
                      </a:r>
                      <a:endParaRPr lang="vi-VN" sz="20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1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28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9FE5-8E31-8534-664C-6FE64A9E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0" y="673117"/>
            <a:ext cx="7914807" cy="42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2614052011"/>
              </p:ext>
            </p:extLst>
          </p:nvPr>
        </p:nvGraphicFramePr>
        <p:xfrm>
          <a:off x="824160" y="728436"/>
          <a:ext cx="7949450" cy="3889862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3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769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16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người dùng (user)</a:t>
                      </a:r>
                      <a:endParaRPr sz="16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620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tất cả các phim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6.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Hiển thị danh sách yêu thích theo tài khoản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2. Hiển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phim theo thể loại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7. Chỉnh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sửa – cập nhật thông tin tài khoản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 Tìm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kiếm phim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8. Chỉnh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sửa – cập nhật mật khẩu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4. Thêm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phim vào danh sách yêu thích </a:t>
                      </a:r>
                      <a:r>
                        <a:rPr lang="vi-VN" sz="1400" b="0" i="0" u="none" strike="noStrike" cap="none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theo tài khoản người dùng</a:t>
                      </a:r>
                      <a:endParaRPr lang="vi-VN" sz="1400" b="0" i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9</a:t>
                      </a: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</a:t>
                      </a: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thông tin tài khoản người dùng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5. Xóa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phim khỏi danh sách yêu thích </a:t>
                      </a:r>
                      <a:r>
                        <a:rPr lang="vi-VN" sz="1400" b="0" i="0" u="none" strike="noStrike" cap="none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theo tài khoản người dùng</a:t>
                      </a:r>
                      <a:endParaRPr lang="vi-VN" sz="1400" b="0" i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</a:t>
                      </a: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0</a:t>
                      </a: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chi tiết 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25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1"/>
          <p:cNvSpPr txBox="1">
            <a:spLocks noGrp="1"/>
          </p:cNvSpPr>
          <p:nvPr>
            <p:ph type="title"/>
          </p:nvPr>
        </p:nvSpPr>
        <p:spPr>
          <a:xfrm flipH="1">
            <a:off x="736115" y="115411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CÁC CHỨC NĂNG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499019470"/>
              </p:ext>
            </p:extLst>
          </p:nvPr>
        </p:nvGraphicFramePr>
        <p:xfrm>
          <a:off x="719988" y="855757"/>
          <a:ext cx="7736254" cy="4028798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386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71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16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quản trị viên (admin)</a:t>
                      </a:r>
                      <a:endParaRPr sz="16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danh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sách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các 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6.Hiển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tổng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người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dùng</a:t>
                      </a:r>
                      <a:endParaRPr b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một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số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7.Hiển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tổng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số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lượng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chưa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đầy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đủ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3.Xóa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khỏi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danh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sách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8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iển thị tổng số lượng phim đầy đủ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5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4.Cập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nhật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quản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trị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viên</a:t>
                      </a:r>
                      <a:endParaRPr lang="en-US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5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5.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khoản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quản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trị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viên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5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CÁC CÔNG NGHỆ CÓ SỬ DỤNG</a:t>
            </a:r>
            <a:endParaRPr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6" name="Google Shape;936;p85"/>
          <p:cNvGraphicFramePr/>
          <p:nvPr>
            <p:extLst>
              <p:ext uri="{D42A27DB-BD31-4B8C-83A1-F6EECF244321}">
                <p14:modId xmlns:p14="http://schemas.microsoft.com/office/powerpoint/2010/main" val="2719005015"/>
              </p:ext>
            </p:extLst>
          </p:nvPr>
        </p:nvGraphicFramePr>
        <p:xfrm>
          <a:off x="2983524" y="1369977"/>
          <a:ext cx="3176801" cy="3335646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2142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CSS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JavaScript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Phân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trang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Session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Ajax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-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JQuery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lang="en" sz="2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5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File Upload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lang="en" sz="2000" smtClean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523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27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75" y="850681"/>
            <a:ext cx="4659499" cy="39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26" t="1266"/>
          <a:stretch/>
        </p:blipFill>
        <p:spPr>
          <a:xfrm>
            <a:off x="2324100" y="745080"/>
            <a:ext cx="4808366" cy="41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877"/>
          <a:stretch/>
        </p:blipFill>
        <p:spPr>
          <a:xfrm>
            <a:off x="5105400" y="809406"/>
            <a:ext cx="3410024" cy="398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95"/>
          <a:stretch/>
        </p:blipFill>
        <p:spPr>
          <a:xfrm>
            <a:off x="440159" y="1626778"/>
            <a:ext cx="3945312" cy="23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1896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520</Words>
  <Application>Microsoft Office PowerPoint</Application>
  <PresentationFormat>On-screen Show (16:9)</PresentationFormat>
  <Paragraphs>68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Kulim Park</vt:lpstr>
      <vt:lpstr>Comfortaa</vt:lpstr>
      <vt:lpstr>Times New Roman</vt:lpstr>
      <vt:lpstr>Kulim Park SemiBold</vt:lpstr>
      <vt:lpstr>Arial</vt:lpstr>
      <vt:lpstr>Manrope</vt:lpstr>
      <vt:lpstr>Minimalist Korean Aesthetic Pitch Deck by Slidesgo</vt:lpstr>
      <vt:lpstr>BÁO CÁO  MOVIE WEBSITE PROJECT </vt:lpstr>
      <vt:lpstr>DANH SÁCH CÁC CHỨC NĂNG</vt:lpstr>
      <vt:lpstr>PowerPoint Presentation</vt:lpstr>
      <vt:lpstr>PowerPoint Presentation</vt:lpstr>
      <vt:lpstr>DANH SÁCH CÁC CHỨC NĂNG</vt:lpstr>
      <vt:lpstr>CÁC CÔNG NGHỆ CÓ SỬ DỤNG</vt:lpstr>
      <vt:lpstr>CẤU TRÚC CƠ SỞ DỮ LIỆU</vt:lpstr>
      <vt:lpstr>CẤU TRÚC CƠ SỞ DỮ LIỆU</vt:lpstr>
      <vt:lpstr>CẤU TRÚC CƠ SỞ DỮ LIỆU</vt:lpstr>
      <vt:lpstr>HÌNH CHỤP  CÁC GIAO DIỆN</vt:lpstr>
      <vt:lpstr>Giao diện</vt:lpstr>
      <vt:lpstr>1. Giao diện hiển thị tất cả các phim </vt:lpstr>
      <vt:lpstr>2. Giao diện hiển thị phim theo thể loại</vt:lpstr>
      <vt:lpstr>3. Giao diện tìm kiếm phim</vt:lpstr>
      <vt:lpstr>4. Giao diện khi thêm phim vào danh sách yêu thích theo tài khoản người dùng</vt:lpstr>
      <vt:lpstr>5. Giao diện khi xóa phim khỏi danh sách yêu thích theo tài khoản người dùng (1) </vt:lpstr>
      <vt:lpstr>5. Giao diện khi xóa phim khỏi danh sách yêu thích theo tài khoản người dùng (2) </vt:lpstr>
      <vt:lpstr>6. Giao diện hiển thị danh sách yêu thích theo tài khoản người dùng</vt:lpstr>
      <vt:lpstr>7. Giao diện chỉnh sửa – cập nhật thông tin tài khoản người dùng (1)</vt:lpstr>
      <vt:lpstr>7. Giao diện chỉnh sửa – cập nhật thông tin tài khoản người dùng (2)</vt:lpstr>
      <vt:lpstr>8. Giao diện chỉnh sửa – cập nhật mật khẩu người dùng</vt:lpstr>
      <vt:lpstr>9. Hiển thị thông tin tài khoản người dùng</vt:lpstr>
      <vt:lpstr>10. Hiển thị chi tiết phim</vt:lpstr>
      <vt:lpstr>Giao diện hiển thị sau khi đăng nhập của admin</vt:lpstr>
      <vt:lpstr>Giao diện hiển thị sau khi truy cập quyền Thêm, Xóa hoặc Update của admin</vt:lpstr>
      <vt:lpstr> Giao diện hiển thị thông tin admin</vt:lpstr>
      <vt:lpstr>Giao diện chỉnh sửa thông tin admin</vt:lpstr>
      <vt:lpstr>Giao diện hiển thị thông tin sau khi xóa</vt:lpstr>
      <vt:lpstr>Giao diện đăng nhập</vt:lpstr>
      <vt:lpstr>Giao diện đăng ký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PROJECT</dc:title>
  <dc:creator>DELL</dc:creator>
  <cp:lastModifiedBy>DELL</cp:lastModifiedBy>
  <cp:revision>38</cp:revision>
  <dcterms:modified xsi:type="dcterms:W3CDTF">2024-12-30T07:18:14Z</dcterms:modified>
</cp:coreProperties>
</file>